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57" r:id="rId3"/>
    <p:sldId id="270" r:id="rId4"/>
    <p:sldId id="275" r:id="rId5"/>
    <p:sldId id="269" r:id="rId6"/>
    <p:sldId id="268" r:id="rId7"/>
    <p:sldId id="259" r:id="rId8"/>
    <p:sldId id="258" r:id="rId9"/>
    <p:sldId id="260" r:id="rId10"/>
    <p:sldId id="261" r:id="rId11"/>
    <p:sldId id="266" r:id="rId12"/>
    <p:sldId id="265" r:id="rId13"/>
    <p:sldId id="264" r:id="rId14"/>
    <p:sldId id="263" r:id="rId15"/>
    <p:sldId id="273" r:id="rId16"/>
    <p:sldId id="271" r:id="rId17"/>
    <p:sldId id="262" r:id="rId18"/>
    <p:sldId id="272" r:id="rId19"/>
    <p:sldId id="277" r:id="rId20"/>
    <p:sldId id="279" r:id="rId21"/>
    <p:sldId id="280" r:id="rId22"/>
    <p:sldId id="283" r:id="rId23"/>
    <p:sldId id="302" r:id="rId24"/>
    <p:sldId id="284" r:id="rId25"/>
    <p:sldId id="282" r:id="rId26"/>
    <p:sldId id="295" r:id="rId27"/>
    <p:sldId id="300" r:id="rId28"/>
    <p:sldId id="292" r:id="rId29"/>
    <p:sldId id="298" r:id="rId30"/>
    <p:sldId id="294" r:id="rId31"/>
    <p:sldId id="281" r:id="rId32"/>
    <p:sldId id="303" r:id="rId33"/>
    <p:sldId id="286" r:id="rId34"/>
    <p:sldId id="285" r:id="rId35"/>
    <p:sldId id="305" r:id="rId36"/>
    <p:sldId id="287" r:id="rId37"/>
    <p:sldId id="304" r:id="rId38"/>
    <p:sldId id="289" r:id="rId39"/>
    <p:sldId id="288" r:id="rId40"/>
    <p:sldId id="306" r:id="rId41"/>
    <p:sldId id="308" r:id="rId42"/>
    <p:sldId id="311" r:id="rId43"/>
    <p:sldId id="310" r:id="rId44"/>
    <p:sldId id="297" r:id="rId45"/>
    <p:sldId id="309" r:id="rId46"/>
    <p:sldId id="278" r:id="rId47"/>
  </p:sldIdLst>
  <p:sldSz cx="12192000" cy="6858000"/>
  <p:notesSz cx="6858000" cy="9144000"/>
  <p:embeddedFontLst>
    <p:embeddedFont>
      <p:font typeface="HY나무B" panose="020B0600000101010101" charset="-127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>
        <p:scale>
          <a:sx n="75" d="100"/>
          <a:sy n="75" d="100"/>
        </p:scale>
        <p:origin x="240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8ECB-66C6-4FB2-AA22-503FE5E0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69A5D-3498-4590-B413-CDE57B384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AECF0-F08B-4BE3-A728-6BCA9073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E52C8-6516-441E-A5D0-04F68191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EA31-29F8-4CE5-BDF8-799E2DA0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A7FB-2B68-4341-8554-038D8654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99EE2E-476B-4999-B528-B99B4CA3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B54E-A1E0-4997-A073-732BDB87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AA1BA-B1B7-429A-BFC2-C370043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576A2-6A10-4AE8-ADC1-F1C1E83B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9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EA67E-E217-4039-9D7A-BF6D0C932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DFCFC-80CF-48EA-A93D-6609D078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4B13B-ECFF-475F-9CD1-4229558F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43F1D-3E73-49B8-804D-C12FD344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61244-991D-4C8E-A70A-27B2878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2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AC3D5-476D-49E4-9729-E9556D80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AC75-626C-459F-9875-3D258F78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E6D1F-96A6-4DB8-A5C9-F37EEC71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8E11E-2E48-41CE-82EC-EA6E4DAB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B0A58-F0A1-458B-A5EF-ABD13817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1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7C53-A1C1-49E5-B56A-CBD00056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A738-BFAA-4A20-92BB-EE888F32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807B-0BE8-4FCC-8DEA-EF240C61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65315-6144-42F4-BD43-8C75E80C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705C2-7E50-4203-9CF1-26C9925F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0059B-4C35-4760-8A43-2C1955E2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BD294-D819-4151-A002-BF9497DF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D84B4-4671-4D00-A145-E6B0041D2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DA801-68EE-4C61-8075-9CEA7431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10B77-1C81-42FF-878D-CB6519EA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C92DD-30C3-4364-BBFD-5B4A376A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7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B7E47-8157-4099-8217-54496048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E23EB-0C44-4975-AB48-27EC2AE4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A0E3D-733B-4FA9-911C-49AFED80F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3DEBBE-9BC4-40E1-BD38-9FF41BC4C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E17727-C24F-4AF7-B1B9-2AEEC7A7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5AA9C-2D4F-4CB6-B0DC-8AC8243F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7FDC1-67B4-4D4C-8D8A-31B42972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D07D3-2500-46AD-A16C-96BFE586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C8DA4-27E0-4C55-AD42-A308F8E3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467121-04BB-465C-AA3C-AB832E69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E26B5-D29B-450C-ABB0-D210263D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16E7E-6C79-43B7-8DCA-C4456BC7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8C492-E3FE-4D66-AC91-CE595F37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05675-C904-47FE-B7FB-754483F9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01114-2265-4660-99F7-0625499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33C18-C489-4F30-9945-DDFE56EA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149D7-2633-4472-AED4-58E408B0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E1D10-F746-4DFC-BD22-88D456950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7C45B-9463-499B-938D-D252DD1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E2A55-9FCA-422F-A551-34DDB9B7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50A72-B21C-4B23-8C7D-216B05E5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FED5D-B9BD-4E0A-AE22-7586AD0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4B22AA-85F6-48C2-826A-173A11C87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DC79F-5170-4DFC-A2B1-7753A9580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0F027-EC56-4DFE-BEC7-CDCA84FE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26C92-BF0C-4D28-9BA6-77FE705E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8107A-440E-4E3D-B224-40E3B4C6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26B5E-2AA2-4074-9DB8-5E2C275B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DD1C5-6CBA-4718-8277-ED16BEBE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61F6E-8737-4508-AC55-7EB94896E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85BA-9E0D-4071-AE27-0B111EB1812D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480EE-72D0-4C1A-803B-F9C1582CF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FE838-ECC7-4BD4-8F8A-F83C6172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포트폴리오 관리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7291318" y="5860502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8935D1-941B-40B5-BBE0-368CC239F0BE}"/>
              </a:ext>
            </a:extLst>
          </p:cNvPr>
          <p:cNvGrpSpPr/>
          <p:nvPr/>
        </p:nvGrpSpPr>
        <p:grpSpPr>
          <a:xfrm>
            <a:off x="2197463" y="1258553"/>
            <a:ext cx="5093855" cy="3139321"/>
            <a:chOff x="2197463" y="1258553"/>
            <a:chExt cx="5093855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C42CB-6114-40A0-9507-E34E616359C2}"/>
                </a:ext>
              </a:extLst>
            </p:cNvPr>
            <p:cNvSpPr txBox="1"/>
            <p:nvPr/>
          </p:nvSpPr>
          <p:spPr>
            <a:xfrm>
              <a:off x="2197463" y="1258553"/>
              <a:ext cx="50938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 </a:t>
              </a:r>
              <a:r>
                <a:rPr lang="en-US" altLang="ko-KR" sz="6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ortfoli</a:t>
              </a:r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UI PROTOTYPE</a:t>
              </a:r>
              <a:endPara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376082-AB2C-41A4-AA22-735AA6E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035" y="1258553"/>
              <a:ext cx="863593" cy="863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81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6AC768-D0E3-4EAA-973C-3DEA85B7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77" y="0"/>
            <a:ext cx="76028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597F4-6B60-45B6-9C56-EBC627B93B84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B73A-EBC7-4ECB-844C-59D1BF1AB834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E8A5D3B9-237F-497D-8D9E-9F1A8397AC78}"/>
              </a:ext>
            </a:extLst>
          </p:cNvPr>
          <p:cNvSpPr/>
          <p:nvPr/>
        </p:nvSpPr>
        <p:spPr>
          <a:xfrm>
            <a:off x="7642009" y="3202707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회사 주소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5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BB5BC3-1536-4839-9AEF-6D5C9321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1072931"/>
            <a:ext cx="926756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41F42-BA87-4A7A-9B58-B1D9A7311542}"/>
              </a:ext>
            </a:extLst>
          </p:cNvPr>
          <p:cNvSpPr/>
          <p:nvPr/>
        </p:nvSpPr>
        <p:spPr>
          <a:xfrm flipV="1">
            <a:off x="4036291" y="3317363"/>
            <a:ext cx="748146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716D3-22BC-4E00-9F15-51F287D849C3}"/>
              </a:ext>
            </a:extLst>
          </p:cNvPr>
          <p:cNvSpPr/>
          <p:nvPr/>
        </p:nvSpPr>
        <p:spPr>
          <a:xfrm flipV="1">
            <a:off x="1741053" y="2666199"/>
            <a:ext cx="1186873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CE14EE7-6A18-45F1-8614-8C4AA764D2BA}"/>
              </a:ext>
            </a:extLst>
          </p:cNvPr>
          <p:cNvSpPr/>
          <p:nvPr/>
        </p:nvSpPr>
        <p:spPr>
          <a:xfrm>
            <a:off x="5245350" y="3317363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 인증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FC808E1-0B0D-49A4-911C-264A3B811D87}"/>
              </a:ext>
            </a:extLst>
          </p:cNvPr>
          <p:cNvSpPr/>
          <p:nvPr/>
        </p:nvSpPr>
        <p:spPr>
          <a:xfrm>
            <a:off x="7596004" y="5741908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1E0E6-C22C-4905-B55D-D5FB92C31D68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561E2-D50F-4264-8B7D-9E814DED598E}"/>
              </a:ext>
            </a:extLst>
          </p:cNvPr>
          <p:cNvSpPr txBox="1"/>
          <p:nvPr/>
        </p:nvSpPr>
        <p:spPr>
          <a:xfrm>
            <a:off x="302426" y="60162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49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F819DE-3D4E-423F-BA40-9E25E1A7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79" y="1072931"/>
            <a:ext cx="9580442" cy="685800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053DA48-B231-4CF4-9839-703C460C9DCB}"/>
              </a:ext>
            </a:extLst>
          </p:cNvPr>
          <p:cNvSpPr/>
          <p:nvPr/>
        </p:nvSpPr>
        <p:spPr>
          <a:xfrm>
            <a:off x="8625857" y="2809361"/>
            <a:ext cx="1959016" cy="452586"/>
          </a:xfrm>
          <a:prstGeom prst="wedgeRectCallout">
            <a:avLst>
              <a:gd name="adj1" fmla="val -40329"/>
              <a:gd name="adj2" fmla="val -90267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변경사항 있을 때 활성화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7DE7D-3768-445C-8790-64EE354E939B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9E314-14B4-4ED8-8CD2-4A36F18A8BB8}"/>
              </a:ext>
            </a:extLst>
          </p:cNvPr>
          <p:cNvSpPr txBox="1"/>
          <p:nvPr/>
        </p:nvSpPr>
        <p:spPr>
          <a:xfrm>
            <a:off x="302426" y="60162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3-1.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36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E6964-8619-41EA-9C75-9426F13B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70952"/>
            <a:ext cx="82296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178A43-A5AB-4FA7-B3E2-D3D49C55F81C}"/>
              </a:ext>
            </a:extLst>
          </p:cNvPr>
          <p:cNvSpPr/>
          <p:nvPr/>
        </p:nvSpPr>
        <p:spPr>
          <a:xfrm flipV="1">
            <a:off x="2158537" y="2683368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D3B4C63-AD56-4704-9C85-5E1D960E0000}"/>
              </a:ext>
            </a:extLst>
          </p:cNvPr>
          <p:cNvSpPr/>
          <p:nvPr/>
        </p:nvSpPr>
        <p:spPr>
          <a:xfrm>
            <a:off x="5818004" y="2051602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캘린더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F4588-29E6-41D6-BD30-A74B7301664C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8A6AF-6D9E-4235-8832-7B6E809CFB2F}"/>
              </a:ext>
            </a:extLst>
          </p:cNvPr>
          <p:cNvSpPr txBox="1"/>
          <p:nvPr/>
        </p:nvSpPr>
        <p:spPr>
          <a:xfrm>
            <a:off x="302426" y="60162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3-2. </a:t>
            </a:r>
            <a:r>
              <a:rPr lang="ko-KR" altLang="en-US" dirty="0"/>
              <a:t>일정 관리 기능 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85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EEF168-AF04-4346-9B83-6DD4774F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72931"/>
            <a:ext cx="82296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7E813D-F17C-4B4B-9AF3-1E06EB8AE63E}"/>
              </a:ext>
            </a:extLst>
          </p:cNvPr>
          <p:cNvSpPr/>
          <p:nvPr/>
        </p:nvSpPr>
        <p:spPr>
          <a:xfrm flipV="1">
            <a:off x="2131752" y="3091071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24302-0024-4ECA-985D-674FD260E962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A63DF-FD49-41A3-B061-FF1F51ABD568}"/>
              </a:ext>
            </a:extLst>
          </p:cNvPr>
          <p:cNvSpPr txBox="1"/>
          <p:nvPr/>
        </p:nvSpPr>
        <p:spPr>
          <a:xfrm>
            <a:off x="302426" y="60162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포트폴리오 관리 기능 </a:t>
            </a:r>
            <a:r>
              <a:rPr lang="en-US" altLang="ko-KR" dirty="0"/>
              <a:t>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69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A986DD5-E6D4-4D9A-BC23-B9C227D0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" y="942622"/>
            <a:ext cx="8677604" cy="57850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ADD8B6-3C14-4BF3-AF97-9B57EFEE2EB3}"/>
              </a:ext>
            </a:extLst>
          </p:cNvPr>
          <p:cNvSpPr/>
          <p:nvPr/>
        </p:nvSpPr>
        <p:spPr>
          <a:xfrm flipV="1">
            <a:off x="2945477" y="2054667"/>
            <a:ext cx="592143" cy="186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E57A4CB-8ADB-49AE-904F-24D5AC535F91}"/>
              </a:ext>
            </a:extLst>
          </p:cNvPr>
          <p:cNvSpPr/>
          <p:nvPr/>
        </p:nvSpPr>
        <p:spPr>
          <a:xfrm>
            <a:off x="6739794" y="3126141"/>
            <a:ext cx="3078342" cy="709015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Drag and Drop </a:t>
            </a:r>
            <a:r>
              <a:rPr lang="ko-KR" altLang="en-US" dirty="0"/>
              <a:t>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89FAD-0424-408A-853D-5289906166CA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914B4-B5FB-4E6A-A758-1AEB3FECCF4C}"/>
              </a:ext>
            </a:extLst>
          </p:cNvPr>
          <p:cNvSpPr txBox="1"/>
          <p:nvPr/>
        </p:nvSpPr>
        <p:spPr>
          <a:xfrm>
            <a:off x="302426" y="601620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웹하드 관리 기능 </a:t>
            </a:r>
            <a:r>
              <a:rPr lang="en-US" altLang="ko-KR" dirty="0"/>
              <a:t>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89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57E9DC2-3668-437C-B6DD-DEA0C86A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08" y="970952"/>
            <a:ext cx="6886646" cy="6008599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CD2EAE4-DA38-4862-A715-277C82CB2D9A}"/>
              </a:ext>
            </a:extLst>
          </p:cNvPr>
          <p:cNvSpPr/>
          <p:nvPr/>
        </p:nvSpPr>
        <p:spPr>
          <a:xfrm>
            <a:off x="7187756" y="4089071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67128-FFE1-4A42-A22D-4559E4F009B6}"/>
              </a:ext>
            </a:extLst>
          </p:cNvPr>
          <p:cNvSpPr txBox="1"/>
          <p:nvPr/>
        </p:nvSpPr>
        <p:spPr>
          <a:xfrm>
            <a:off x="89762" y="13030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3F699-25AD-43D7-AB43-A5254FAC5C91}"/>
              </a:ext>
            </a:extLst>
          </p:cNvPr>
          <p:cNvSpPr txBox="1"/>
          <p:nvPr/>
        </p:nvSpPr>
        <p:spPr>
          <a:xfrm>
            <a:off x="302426" y="60162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3-3. </a:t>
            </a:r>
            <a:r>
              <a:rPr lang="ko-KR" altLang="en-US" dirty="0"/>
              <a:t>결제 기능 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B98A6-FDBF-4FA6-898E-B3AEE276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8" y="1072931"/>
            <a:ext cx="1074360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8A6BB2-F013-4CDF-AEB2-F0428FEE5DDC}"/>
              </a:ext>
            </a:extLst>
          </p:cNvPr>
          <p:cNvSpPr/>
          <p:nvPr/>
        </p:nvSpPr>
        <p:spPr>
          <a:xfrm flipV="1">
            <a:off x="10196945" y="1793362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F135E-4A61-4D43-B3C6-64A3098FD268}"/>
              </a:ext>
            </a:extLst>
          </p:cNvPr>
          <p:cNvSpPr txBox="1"/>
          <p:nvPr/>
        </p:nvSpPr>
        <p:spPr>
          <a:xfrm>
            <a:off x="89762" y="13030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고객문의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0FD1C-CDEA-4AE7-B37C-FF53C71E2F83}"/>
              </a:ext>
            </a:extLst>
          </p:cNvPr>
          <p:cNvSpPr txBox="1"/>
          <p:nvPr/>
        </p:nvSpPr>
        <p:spPr>
          <a:xfrm>
            <a:off x="302426" y="60162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공지사항 및 </a:t>
            </a:r>
            <a:r>
              <a:rPr lang="en-US" altLang="ko-KR" dirty="0"/>
              <a:t>Q&amp;A 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53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1A6791-02C4-4104-8574-E277D5B1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8" y="1072931"/>
            <a:ext cx="107436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665E4-A08B-4CE7-91F7-9FB32AE134A5}"/>
              </a:ext>
            </a:extLst>
          </p:cNvPr>
          <p:cNvSpPr txBox="1"/>
          <p:nvPr/>
        </p:nvSpPr>
        <p:spPr>
          <a:xfrm>
            <a:off x="89762" y="130309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고객문의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B92D5-5A06-4682-8DCB-AAD692B3191A}"/>
              </a:ext>
            </a:extLst>
          </p:cNvPr>
          <p:cNvSpPr txBox="1"/>
          <p:nvPr/>
        </p:nvSpPr>
        <p:spPr>
          <a:xfrm>
            <a:off x="302426" y="60162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공지사항 및 </a:t>
            </a:r>
            <a:r>
              <a:rPr lang="en-US" altLang="ko-KR" dirty="0"/>
              <a:t>Q&amp;A 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4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53F66-574C-4493-B16D-8C67C600D1BA}"/>
              </a:ext>
            </a:extLst>
          </p:cNvPr>
          <p:cNvSpPr txBox="1"/>
          <p:nvPr/>
        </p:nvSpPr>
        <p:spPr>
          <a:xfrm>
            <a:off x="6571040" y="49964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기타 추가 편의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6571040" y="1039872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회원간 쪽지기능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상담사 채팅기능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383-9264-46D1-A39A-1E9DC68B2789}"/>
              </a:ext>
            </a:extLst>
          </p:cNvPr>
          <p:cNvSpPr txBox="1"/>
          <p:nvPr/>
        </p:nvSpPr>
        <p:spPr>
          <a:xfrm>
            <a:off x="1054235" y="49964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1054235" y="1039872"/>
            <a:ext cx="504176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u="sng" dirty="0"/>
              <a:t>회원정보 관리 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이용한 회원가입</a:t>
            </a:r>
            <a:endParaRPr lang="en-US" altLang="ko-KR" dirty="0"/>
          </a:p>
          <a:p>
            <a:r>
              <a:rPr lang="en-US" altLang="ko-KR" dirty="0"/>
              <a:t>    - </a:t>
            </a:r>
            <a:r>
              <a:rPr lang="ko-KR" altLang="en-US" dirty="0" err="1"/>
              <a:t>소셜사이트</a:t>
            </a:r>
            <a:r>
              <a:rPr lang="ko-KR" altLang="en-US" dirty="0"/>
              <a:t> 연동한 회원가입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/>
              <a:t>포트폴리오 및 채용정보 관리기능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   (</a:t>
            </a:r>
            <a:r>
              <a:rPr lang="ko-KR" altLang="en-US" dirty="0"/>
              <a:t>부가 </a:t>
            </a:r>
            <a:r>
              <a:rPr lang="en-US" altLang="ko-KR" dirty="0"/>
              <a:t>: </a:t>
            </a:r>
            <a:r>
              <a:rPr lang="ko-KR" altLang="en-US" dirty="0"/>
              <a:t>투표기능</a:t>
            </a:r>
            <a:r>
              <a:rPr lang="en-US" altLang="ko-KR" dirty="0"/>
              <a:t>, </a:t>
            </a:r>
            <a:r>
              <a:rPr lang="ko-KR" altLang="en-US" dirty="0"/>
              <a:t>지도 </a:t>
            </a:r>
            <a:r>
              <a:rPr lang="en-US" altLang="ko-KR" dirty="0"/>
              <a:t>API, </a:t>
            </a:r>
            <a:r>
              <a:rPr lang="ko-KR" altLang="en-US" dirty="0"/>
              <a:t>앵커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일정 관리 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 - </a:t>
            </a:r>
            <a:r>
              <a:rPr lang="ko-KR" altLang="en-US" dirty="0"/>
              <a:t>포트폴리오 관리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웹하드 기능</a:t>
            </a:r>
            <a:r>
              <a:rPr lang="en-US" altLang="ko-KR" dirty="0"/>
              <a:t> 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u="sng" dirty="0"/>
              <a:t>고객문의 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/>
              <a:t>공지사항</a:t>
            </a:r>
            <a:endParaRPr lang="en-US" altLang="ko-KR" dirty="0"/>
          </a:p>
          <a:p>
            <a:r>
              <a:rPr lang="en-US" altLang="ko-KR" dirty="0"/>
              <a:t>     - FAQ</a:t>
            </a:r>
          </a:p>
          <a:p>
            <a:r>
              <a:rPr lang="en-US" altLang="ko-KR" dirty="0"/>
              <a:t>     -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7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7BBC3-3AE1-4D85-8ABC-12F428C8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11" y="0"/>
            <a:ext cx="6858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04BE75-1595-4B2E-AB3A-348F53C18839}"/>
              </a:ext>
            </a:extLst>
          </p:cNvPr>
          <p:cNvSpPr/>
          <p:nvPr/>
        </p:nvSpPr>
        <p:spPr>
          <a:xfrm>
            <a:off x="7199455" y="787078"/>
            <a:ext cx="1817224" cy="1005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68521-2089-462F-8AA5-0552D36DBE94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0.</a:t>
            </a:r>
            <a:r>
              <a:rPr lang="ko-KR" altLang="en-US" b="1" u="sng" dirty="0"/>
              <a:t> 미리보기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BB603-D486-4BAA-B37A-EBDD04C9B972}"/>
              </a:ext>
            </a:extLst>
          </p:cNvPr>
          <p:cNvSpPr/>
          <p:nvPr/>
        </p:nvSpPr>
        <p:spPr>
          <a:xfrm>
            <a:off x="2554211" y="1956120"/>
            <a:ext cx="6661166" cy="37038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8D9BA-199B-482D-9911-4D6FDAE6193B}"/>
              </a:ext>
            </a:extLst>
          </p:cNvPr>
          <p:cNvSpPr/>
          <p:nvPr/>
        </p:nvSpPr>
        <p:spPr>
          <a:xfrm>
            <a:off x="2565787" y="410900"/>
            <a:ext cx="1566376" cy="3067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9A22F-62AF-413F-8F53-5755A8FB406A}"/>
              </a:ext>
            </a:extLst>
          </p:cNvPr>
          <p:cNvSpPr/>
          <p:nvPr/>
        </p:nvSpPr>
        <p:spPr>
          <a:xfrm>
            <a:off x="2917881" y="787078"/>
            <a:ext cx="4015354" cy="10995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C3853B-40E0-44E2-9EBA-CB6BFCCB5072}"/>
              </a:ext>
            </a:extLst>
          </p:cNvPr>
          <p:cNvSpPr/>
          <p:nvPr/>
        </p:nvSpPr>
        <p:spPr>
          <a:xfrm>
            <a:off x="4174731" y="406079"/>
            <a:ext cx="1357968" cy="3067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339E6-9D8C-437D-BEAE-BFF5014B9503}"/>
              </a:ext>
            </a:extLst>
          </p:cNvPr>
          <p:cNvSpPr/>
          <p:nvPr/>
        </p:nvSpPr>
        <p:spPr>
          <a:xfrm>
            <a:off x="2565788" y="6227181"/>
            <a:ext cx="675124" cy="2199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3F2F0-7011-4ADD-B207-EFEB3708FBD4}"/>
              </a:ext>
            </a:extLst>
          </p:cNvPr>
          <p:cNvSpPr txBox="1"/>
          <p:nvPr/>
        </p:nvSpPr>
        <p:spPr>
          <a:xfrm>
            <a:off x="9412211" y="96754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회원정보 관리기능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83F83-D138-47F5-A66C-E12486920E83}"/>
              </a:ext>
            </a:extLst>
          </p:cNvPr>
          <p:cNvSpPr txBox="1"/>
          <p:nvPr/>
        </p:nvSpPr>
        <p:spPr>
          <a:xfrm>
            <a:off x="9484289" y="382459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포트폴리오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261A2-81A3-4C4B-9D9A-D3720B9BF1B0}"/>
              </a:ext>
            </a:extLst>
          </p:cNvPr>
          <p:cNvSpPr txBox="1"/>
          <p:nvPr/>
        </p:nvSpPr>
        <p:spPr>
          <a:xfrm>
            <a:off x="5814391" y="54053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채용정보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관리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5D4DC-D391-425B-81D7-CACD09CDB86B}"/>
              </a:ext>
            </a:extLst>
          </p:cNvPr>
          <p:cNvSpPr txBox="1"/>
          <p:nvPr/>
        </p:nvSpPr>
        <p:spPr>
          <a:xfrm>
            <a:off x="1264653" y="56164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고객문의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1A50C-8B7F-40C6-B784-ADDAB148D5CB}"/>
              </a:ext>
            </a:extLst>
          </p:cNvPr>
          <p:cNvSpPr txBox="1"/>
          <p:nvPr/>
        </p:nvSpPr>
        <p:spPr>
          <a:xfrm>
            <a:off x="9610909" y="1336875"/>
            <a:ext cx="2371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회원가입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내정보</a:t>
            </a:r>
            <a:r>
              <a:rPr lang="ko-KR" altLang="en-US" dirty="0">
                <a:solidFill>
                  <a:srgbClr val="FF0000"/>
                </a:solidFill>
              </a:rPr>
              <a:t>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일정 관리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내 포트폴리오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웹하드 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결제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789DA-44A2-4999-8C08-6ACCC0DB9AD6}"/>
              </a:ext>
            </a:extLst>
          </p:cNvPr>
          <p:cNvSpPr txBox="1"/>
          <p:nvPr/>
        </p:nvSpPr>
        <p:spPr>
          <a:xfrm>
            <a:off x="9396939" y="445639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- </a:t>
            </a:r>
            <a:r>
              <a:rPr lang="ko-KR" altLang="en-US" dirty="0">
                <a:solidFill>
                  <a:srgbClr val="FFC000"/>
                </a:solidFill>
              </a:rPr>
              <a:t>게시판 형식으로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5A9F2-D4E6-4A18-9618-FD39085A036E}"/>
              </a:ext>
            </a:extLst>
          </p:cNvPr>
          <p:cNvSpPr txBox="1"/>
          <p:nvPr/>
        </p:nvSpPr>
        <p:spPr>
          <a:xfrm>
            <a:off x="7035795" y="29910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- </a:t>
            </a:r>
            <a:r>
              <a:rPr lang="ko-KR" altLang="en-US" dirty="0">
                <a:solidFill>
                  <a:srgbClr val="00B050"/>
                </a:solidFill>
              </a:rPr>
              <a:t>게시판 형식으로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4985B-1767-4752-97E8-93C6C005BF3E}"/>
              </a:ext>
            </a:extLst>
          </p:cNvPr>
          <p:cNvSpPr txBox="1"/>
          <p:nvPr/>
        </p:nvSpPr>
        <p:spPr>
          <a:xfrm>
            <a:off x="1237544" y="5934670"/>
            <a:ext cx="12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공지사항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- FAQ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- Q&amp;A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4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경매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중고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&amp;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일반 쇼핑몰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7291318" y="5860502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C42CB-6114-40A0-9507-E34E616359C2}"/>
              </a:ext>
            </a:extLst>
          </p:cNvPr>
          <p:cNvSpPr txBox="1"/>
          <p:nvPr/>
        </p:nvSpPr>
        <p:spPr>
          <a:xfrm>
            <a:off x="3027887" y="1258553"/>
            <a:ext cx="5093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 market </a:t>
            </a:r>
          </a:p>
          <a:p>
            <a:r>
              <a:rPr lang="en-US" altLang="ko-K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UI PROTOTYPE</a:t>
            </a:r>
            <a:endParaRPr lang="ko-KR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8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6B1980-F2AE-4D46-9259-0381BFFA8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32" y="241276"/>
            <a:ext cx="5413848" cy="651256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E38DFD-1F74-4F3C-B1BA-DCC7EBF6D7EB}"/>
              </a:ext>
            </a:extLst>
          </p:cNvPr>
          <p:cNvSpPr/>
          <p:nvPr/>
        </p:nvSpPr>
        <p:spPr>
          <a:xfrm>
            <a:off x="4823460" y="555680"/>
            <a:ext cx="403860" cy="17584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297193-BFE3-4F6F-A83F-8CBBBCA91101}"/>
              </a:ext>
            </a:extLst>
          </p:cNvPr>
          <p:cNvSpPr/>
          <p:nvPr/>
        </p:nvSpPr>
        <p:spPr>
          <a:xfrm>
            <a:off x="3855720" y="555680"/>
            <a:ext cx="932342" cy="17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1B26-CCA5-468D-B3FC-F01E6A787ABE}"/>
              </a:ext>
            </a:extLst>
          </p:cNvPr>
          <p:cNvSpPr/>
          <p:nvPr/>
        </p:nvSpPr>
        <p:spPr>
          <a:xfrm>
            <a:off x="7368540" y="276860"/>
            <a:ext cx="1432560" cy="2788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E240D-6679-4697-B48D-D092721812C1}"/>
              </a:ext>
            </a:extLst>
          </p:cNvPr>
          <p:cNvSpPr/>
          <p:nvPr/>
        </p:nvSpPr>
        <p:spPr>
          <a:xfrm>
            <a:off x="3630930" y="798990"/>
            <a:ext cx="5413848" cy="593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E409A-38A3-43E7-8D04-73F00FACAD57}"/>
              </a:ext>
            </a:extLst>
          </p:cNvPr>
          <p:cNvSpPr/>
          <p:nvPr/>
        </p:nvSpPr>
        <p:spPr>
          <a:xfrm>
            <a:off x="8216135" y="5004872"/>
            <a:ext cx="584965" cy="30397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ACED5-7A84-4C17-B005-427FFAB8C0E9}"/>
              </a:ext>
            </a:extLst>
          </p:cNvPr>
          <p:cNvSpPr txBox="1"/>
          <p:nvPr/>
        </p:nvSpPr>
        <p:spPr>
          <a:xfrm>
            <a:off x="9658187" y="416269"/>
            <a:ext cx="2317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회원정보 관리기능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회원가입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로그인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회원정보수정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결제수단 관리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회원정보 추가기능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 err="1">
                <a:solidFill>
                  <a:schemeClr val="accent6"/>
                </a:solidFill>
              </a:rPr>
              <a:t>배송지</a:t>
            </a:r>
            <a:r>
              <a:rPr lang="ko-KR" altLang="en-US" dirty="0">
                <a:solidFill>
                  <a:schemeClr val="accent6"/>
                </a:solidFill>
              </a:rPr>
              <a:t> 관리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주문내역 조회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8F8D-8FCA-4629-87AA-89D9CF1D7211}"/>
              </a:ext>
            </a:extLst>
          </p:cNvPr>
          <p:cNvSpPr/>
          <p:nvPr/>
        </p:nvSpPr>
        <p:spPr>
          <a:xfrm>
            <a:off x="267213" y="4906328"/>
            <a:ext cx="3193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고객센터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</a:t>
            </a:r>
            <a:r>
              <a:rPr lang="ko-KR" altLang="en-US" dirty="0">
                <a:solidFill>
                  <a:srgbClr val="7030A0"/>
                </a:solidFill>
              </a:rPr>
              <a:t>문의하기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-1:1 </a:t>
            </a:r>
            <a:r>
              <a:rPr lang="ko-KR" altLang="en-US" dirty="0">
                <a:solidFill>
                  <a:srgbClr val="7030A0"/>
                </a:solidFill>
              </a:rPr>
              <a:t>채팅문의</a:t>
            </a:r>
            <a:endParaRPr lang="en-US" altLang="ko-KR" dirty="0">
              <a:solidFill>
                <a:srgbClr val="7030A0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B6D64-BB7B-4BC6-901A-EEF544F3B0AC}"/>
              </a:ext>
            </a:extLst>
          </p:cNvPr>
          <p:cNvSpPr/>
          <p:nvPr/>
        </p:nvSpPr>
        <p:spPr>
          <a:xfrm>
            <a:off x="167295" y="643600"/>
            <a:ext cx="3392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경매장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ko-KR" altLang="en-US" b="1" dirty="0">
                <a:solidFill>
                  <a:srgbClr val="FF0000"/>
                </a:solidFill>
              </a:rPr>
              <a:t>쇼핑몰 공통기능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언어선택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통합검색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앵커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무한스크롤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상품평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판매자의 다른 판매물품 조회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AFD2BD-9854-4A74-AE9E-4A6F4D7C9E13}"/>
              </a:ext>
            </a:extLst>
          </p:cNvPr>
          <p:cNvSpPr/>
          <p:nvPr/>
        </p:nvSpPr>
        <p:spPr>
          <a:xfrm>
            <a:off x="167295" y="3429000"/>
            <a:ext cx="22160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경매장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실시간 입찰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마감시간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42F79-DFF8-413D-9513-2B11D0828BC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</a:t>
            </a:r>
            <a:r>
              <a:rPr lang="ko-KR" altLang="en-US" dirty="0"/>
              <a:t> 미리보기</a:t>
            </a:r>
          </a:p>
        </p:txBody>
      </p:sp>
    </p:spTree>
    <p:extLst>
      <p:ext uri="{BB962C8B-B14F-4D97-AF65-F5344CB8AC3E}">
        <p14:creationId xmlns:p14="http://schemas.microsoft.com/office/powerpoint/2010/main" val="173194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31F01B-4FBD-4440-A815-B201EA4ED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29" y="0"/>
            <a:ext cx="6971345" cy="6466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759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주민등록 번호 입력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0399-21E8-4789-9482-C1B710AB4388}"/>
              </a:ext>
            </a:extLst>
          </p:cNvPr>
          <p:cNvSpPr/>
          <p:nvPr/>
        </p:nvSpPr>
        <p:spPr>
          <a:xfrm flipV="1">
            <a:off x="5752730" y="3567440"/>
            <a:ext cx="5752730" cy="1341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7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31F01B-4FBD-4440-A815-B201EA4ED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29" y="0"/>
            <a:ext cx="6971345" cy="6466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휴대폰번호 인증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90399-21E8-4789-9482-C1B710AB4388}"/>
              </a:ext>
            </a:extLst>
          </p:cNvPr>
          <p:cNvSpPr/>
          <p:nvPr/>
        </p:nvSpPr>
        <p:spPr>
          <a:xfrm flipV="1">
            <a:off x="8984202" y="4279036"/>
            <a:ext cx="1713390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D371B90-D2E5-45E0-B59B-A78052DF1DB3}"/>
              </a:ext>
            </a:extLst>
          </p:cNvPr>
          <p:cNvSpPr/>
          <p:nvPr/>
        </p:nvSpPr>
        <p:spPr>
          <a:xfrm>
            <a:off x="9603990" y="4866813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 인증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76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98BA0C-EA1E-4EE8-AFE6-3890C1F5C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27" y="130308"/>
            <a:ext cx="7725947" cy="66078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CAF2F-8E39-4995-BF8A-F9E1A2CFB209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7FCDE-71F2-4520-AFF9-9F4D6721E06B}"/>
              </a:ext>
            </a:extLst>
          </p:cNvPr>
          <p:cNvSpPr txBox="1"/>
          <p:nvPr/>
        </p:nvSpPr>
        <p:spPr>
          <a:xfrm>
            <a:off x="302426" y="601620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 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이메일</a:t>
            </a:r>
            <a:r>
              <a:rPr lang="en-US" altLang="ko-KR" dirty="0"/>
              <a:t>,</a:t>
            </a:r>
            <a:r>
              <a:rPr lang="ko-KR" altLang="en-US" dirty="0"/>
              <a:t>주소 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0B0B4-9025-44DD-A586-675AD3BA446F}"/>
              </a:ext>
            </a:extLst>
          </p:cNvPr>
          <p:cNvSpPr/>
          <p:nvPr/>
        </p:nvSpPr>
        <p:spPr>
          <a:xfrm flipV="1">
            <a:off x="5205873" y="2750692"/>
            <a:ext cx="4976814" cy="2824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7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A15B81-4289-48A8-BBCA-3AE74C9E9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94" y="0"/>
            <a:ext cx="7502306" cy="676478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D357F-A5C2-4BF4-8AC1-CF9137AD971F}"/>
              </a:ext>
            </a:extLst>
          </p:cNvPr>
          <p:cNvSpPr txBox="1"/>
          <p:nvPr/>
        </p:nvSpPr>
        <p:spPr>
          <a:xfrm>
            <a:off x="523783" y="3577701"/>
            <a:ext cx="18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42DDB-664E-46FA-9D68-C8E2FD120E6A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913EB-7548-44E6-8D51-7999A29C0B38}"/>
              </a:ext>
            </a:extLst>
          </p:cNvPr>
          <p:cNvSpPr txBox="1"/>
          <p:nvPr/>
        </p:nvSpPr>
        <p:spPr>
          <a:xfrm>
            <a:off x="126919" y="663764"/>
            <a:ext cx="456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소셜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</a:t>
            </a:r>
            <a:endParaRPr lang="en-US" altLang="ko-KR" dirty="0"/>
          </a:p>
          <a:p>
            <a:r>
              <a:rPr lang="ko-KR" altLang="en-US" dirty="0"/>
              <a:t>회원관리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F95C08-2F50-43A5-A352-0356B68E193C}"/>
              </a:ext>
            </a:extLst>
          </p:cNvPr>
          <p:cNvSpPr/>
          <p:nvPr/>
        </p:nvSpPr>
        <p:spPr>
          <a:xfrm flipV="1">
            <a:off x="5952440" y="4065972"/>
            <a:ext cx="2667777" cy="488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EE6687B-D66F-41C4-8226-AF8FAD2F8734}"/>
              </a:ext>
            </a:extLst>
          </p:cNvPr>
          <p:cNvSpPr/>
          <p:nvPr/>
        </p:nvSpPr>
        <p:spPr>
          <a:xfrm>
            <a:off x="8834184" y="4488203"/>
            <a:ext cx="2097558" cy="943462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23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2FA4E7-875A-4A4C-A6AD-A03AC4B23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2" y="-1"/>
            <a:ext cx="7042338" cy="68193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C7738-A94F-44CB-BB9A-03BAADB96935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F778F-1044-4B1A-8FEB-77F31FACFE19}"/>
              </a:ext>
            </a:extLst>
          </p:cNvPr>
          <p:cNvSpPr txBox="1"/>
          <p:nvPr/>
        </p:nvSpPr>
        <p:spPr>
          <a:xfrm>
            <a:off x="126919" y="663764"/>
            <a:ext cx="45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20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C23B8F-079F-468C-9A58-D8BBC9586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2" y="130308"/>
            <a:ext cx="7023368" cy="67276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A3F0F-2315-4331-BCB9-4CC9D48B1FC2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72700-A45C-478B-97D1-C65C3EE9F1F2}"/>
              </a:ext>
            </a:extLst>
          </p:cNvPr>
          <p:cNvSpPr txBox="1"/>
          <p:nvPr/>
        </p:nvSpPr>
        <p:spPr>
          <a:xfrm>
            <a:off x="126919" y="663764"/>
            <a:ext cx="45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/>
              <a:t>결제수단 관리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9CF963-D6CB-4FC3-9BAB-7BF2B459CC0D}"/>
              </a:ext>
            </a:extLst>
          </p:cNvPr>
          <p:cNvSpPr/>
          <p:nvPr/>
        </p:nvSpPr>
        <p:spPr>
          <a:xfrm flipV="1">
            <a:off x="9234120" y="4401252"/>
            <a:ext cx="2667777" cy="488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4025CBF-0470-4120-8E70-9B814A3069C2}"/>
              </a:ext>
            </a:extLst>
          </p:cNvPr>
          <p:cNvSpPr/>
          <p:nvPr/>
        </p:nvSpPr>
        <p:spPr>
          <a:xfrm>
            <a:off x="7228396" y="2747951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4624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B6AF1-B0D8-4AA8-A8CB-AB80298F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53" y="0"/>
            <a:ext cx="8964847" cy="68580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A7665C-77CC-4012-81E8-49B429CEB651}"/>
              </a:ext>
            </a:extLst>
          </p:cNvPr>
          <p:cNvSpPr/>
          <p:nvPr/>
        </p:nvSpPr>
        <p:spPr>
          <a:xfrm flipH="1" flipV="1">
            <a:off x="4343400" y="3747324"/>
            <a:ext cx="706120" cy="194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881CE-D0D4-4BC1-BF9B-0164596BFEDB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65227-8950-46E7-B01B-09963FF4280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 err="1"/>
              <a:t>배송지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1309111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B8A1AB-A317-4896-BDE0-40932C48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91" y="0"/>
            <a:ext cx="8827392" cy="67276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DEF9C-4C64-477E-93AE-7E7DB1FC8398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EAF52-EC82-4D2C-BD43-8E22EBB89EC8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 err="1"/>
              <a:t>배송지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5BD113-7BF2-43AB-B09E-4C06BD9F8046}"/>
              </a:ext>
            </a:extLst>
          </p:cNvPr>
          <p:cNvSpPr/>
          <p:nvPr/>
        </p:nvSpPr>
        <p:spPr>
          <a:xfrm flipH="1" flipV="1">
            <a:off x="5791200" y="356096"/>
            <a:ext cx="5902960" cy="5800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44317924-3050-4F17-AAFC-86A5D5DE77C5}"/>
              </a:ext>
            </a:extLst>
          </p:cNvPr>
          <p:cNvSpPr/>
          <p:nvPr/>
        </p:nvSpPr>
        <p:spPr>
          <a:xfrm>
            <a:off x="7642009" y="1719347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검색위치 기준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7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63B95-0FCF-4D8B-8187-4B6DCC15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0" t="19543" r="23750" b="7555"/>
          <a:stretch/>
        </p:blipFill>
        <p:spPr>
          <a:xfrm>
            <a:off x="2174870" y="1184312"/>
            <a:ext cx="6826260" cy="5409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2159844" y="1681168"/>
            <a:ext cx="3428156" cy="259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A8E27-F47B-43CE-AF82-EA4942CBF3E9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1E1E8-4939-4940-A79A-6007A995F189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410405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3A2553-FD90-4209-8519-23916D63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88392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68BB0-1327-4E40-A372-7C6E45F15CED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FFEC3-BA02-4826-BA14-381BF576EB81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주문내역 조회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DC73CD-4D32-4E08-8B5D-71220783A291}"/>
              </a:ext>
            </a:extLst>
          </p:cNvPr>
          <p:cNvSpPr/>
          <p:nvPr/>
        </p:nvSpPr>
        <p:spPr>
          <a:xfrm flipH="1" flipV="1">
            <a:off x="8529320" y="2121724"/>
            <a:ext cx="3368040" cy="1038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0D05F4C-ABAE-481C-A68B-49D958AEDD50}"/>
              </a:ext>
            </a:extLst>
          </p:cNvPr>
          <p:cNvSpPr/>
          <p:nvPr/>
        </p:nvSpPr>
        <p:spPr>
          <a:xfrm>
            <a:off x="10613524" y="3429000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캘린더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98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4D812F-4077-4628-83AF-60768BA5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9" y="130309"/>
            <a:ext cx="8569911" cy="6742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언어선택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E4728B-B849-4FCD-81EC-73221D56F75F}"/>
              </a:ext>
            </a:extLst>
          </p:cNvPr>
          <p:cNvSpPr/>
          <p:nvPr/>
        </p:nvSpPr>
        <p:spPr>
          <a:xfrm flipV="1">
            <a:off x="3991561" y="130308"/>
            <a:ext cx="1190040" cy="326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5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4D812F-4077-4628-83AF-60768BA5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89" y="130309"/>
            <a:ext cx="8569911" cy="67425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E4728B-B849-4FCD-81EC-73221D56F75F}"/>
              </a:ext>
            </a:extLst>
          </p:cNvPr>
          <p:cNvSpPr/>
          <p:nvPr/>
        </p:nvSpPr>
        <p:spPr>
          <a:xfrm flipH="1" flipV="1">
            <a:off x="6522719" y="130306"/>
            <a:ext cx="2235199" cy="326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8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8C50DD-420C-4401-8F24-5C218E078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59" y="1"/>
            <a:ext cx="691603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F7342-C754-4E82-B071-C0B2D074D7A3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88C96-C8B1-4C86-A588-C4CA829EE2F7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5ACDC1-0D3C-429C-BD2F-7125D2E30B35}"/>
              </a:ext>
            </a:extLst>
          </p:cNvPr>
          <p:cNvSpPr/>
          <p:nvPr/>
        </p:nvSpPr>
        <p:spPr>
          <a:xfrm flipH="1" flipV="1">
            <a:off x="5291158" y="1430785"/>
            <a:ext cx="703241" cy="390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9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897197-3A88-447E-8AEE-F0D2C8F4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24" y="0"/>
            <a:ext cx="7951536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3BB515-2D90-47B4-84FA-28080D3FD619}"/>
              </a:ext>
            </a:extLst>
          </p:cNvPr>
          <p:cNvSpPr/>
          <p:nvPr/>
        </p:nvSpPr>
        <p:spPr>
          <a:xfrm flipH="1" flipV="1">
            <a:off x="11297919" y="3147824"/>
            <a:ext cx="701040" cy="267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3050503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897197-3A88-447E-8AEE-F0D2C8F4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24" y="0"/>
            <a:ext cx="7951536" cy="6858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3BB515-2D90-47B4-84FA-28080D3FD619}"/>
              </a:ext>
            </a:extLst>
          </p:cNvPr>
          <p:cNvSpPr/>
          <p:nvPr/>
        </p:nvSpPr>
        <p:spPr>
          <a:xfrm flipH="1" flipV="1">
            <a:off x="7071359" y="5750556"/>
            <a:ext cx="1971040" cy="30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 err="1"/>
              <a:t>무한스크롤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057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560772-E402-49F5-BD5F-8790A621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88264"/>
            <a:ext cx="8120939" cy="66579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1-5.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ko-KR" altLang="en-US" dirty="0" err="1"/>
              <a:t>사진첨부기능</a:t>
            </a:r>
            <a:r>
              <a:rPr lang="en-US" altLang="ko-KR" dirty="0"/>
              <a:t> 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D4A0E3-CCED-4F11-8F40-91906FCB90AB}"/>
              </a:ext>
            </a:extLst>
          </p:cNvPr>
          <p:cNvSpPr/>
          <p:nvPr/>
        </p:nvSpPr>
        <p:spPr>
          <a:xfrm flipH="1" flipV="1">
            <a:off x="10139679" y="1188720"/>
            <a:ext cx="416561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00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560772-E402-49F5-BD5F-8790A621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88264"/>
            <a:ext cx="8120939" cy="66579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1-6.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4656CD-7670-4BD2-B7D7-2D51A21144E3}"/>
              </a:ext>
            </a:extLst>
          </p:cNvPr>
          <p:cNvSpPr/>
          <p:nvPr/>
        </p:nvSpPr>
        <p:spPr>
          <a:xfrm flipH="1" flipV="1">
            <a:off x="8402320" y="944880"/>
            <a:ext cx="3618794" cy="55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7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CCCB77-285E-4D4A-8122-DF2572CD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0" y="0"/>
            <a:ext cx="851408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1-7. </a:t>
            </a:r>
            <a:r>
              <a:rPr lang="ko-KR" altLang="en-US" dirty="0"/>
              <a:t>판매자의 다른 판매물품조회</a:t>
            </a:r>
            <a:endParaRPr lang="en-US" altLang="ko-KR" dirty="0"/>
          </a:p>
          <a:p>
            <a:r>
              <a:rPr lang="en-US" altLang="ko-KR" dirty="0"/>
              <a:t>(CRUD)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5618480" y="2243644"/>
            <a:ext cx="1574800" cy="1860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1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EFE00-B0EC-45AD-9EDD-E5A3060C9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24" y="130309"/>
            <a:ext cx="7860316" cy="67276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C7954-3426-4A30-825C-A879EA7F58A2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8CDFC-20AD-4E71-AB23-0937D26F576F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524DF4-E695-493D-A3A4-A8F80BC02C93}"/>
              </a:ext>
            </a:extLst>
          </p:cNvPr>
          <p:cNvSpPr/>
          <p:nvPr/>
        </p:nvSpPr>
        <p:spPr>
          <a:xfrm flipH="1" flipV="1">
            <a:off x="7335520" y="1452880"/>
            <a:ext cx="56896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34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B46A6E-1046-40A5-8BA8-D0D44BF6E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0" t="19543" r="23750" b="7555"/>
          <a:stretch/>
        </p:blipFill>
        <p:spPr>
          <a:xfrm>
            <a:off x="2174870" y="1184312"/>
            <a:ext cx="6826260" cy="5409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4231178" y="4705000"/>
            <a:ext cx="2769062" cy="26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D907E-E1EC-4945-BE2A-BA1BD0E944D8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A3DF1-689E-42E5-AA90-845D2C4F6780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773346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CCCB77-285E-4D4A-8122-DF2572CD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0" y="0"/>
            <a:ext cx="851408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7284720" y="2883724"/>
            <a:ext cx="2479040" cy="672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94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CCCB77-285E-4D4A-8122-DF2572CD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0" y="0"/>
            <a:ext cx="851408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7254240" y="3605084"/>
            <a:ext cx="2905760" cy="347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8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6AF096-5554-4125-8819-F4B599038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0"/>
            <a:ext cx="790447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문의하기</a:t>
            </a:r>
            <a:r>
              <a:rPr lang="en-US" altLang="ko-KR" dirty="0"/>
              <a:t>(CRUD </a:t>
            </a:r>
            <a:r>
              <a:rPr lang="ko-KR" altLang="en-US" dirty="0"/>
              <a:t>및 파일관리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5664200" y="2501160"/>
            <a:ext cx="4455160" cy="2914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81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6AF096-5554-4125-8819-F4B599038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20" y="0"/>
            <a:ext cx="790447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1:1 </a:t>
            </a:r>
            <a:r>
              <a:rPr lang="ko-KR" altLang="en-US" dirty="0"/>
              <a:t>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9479280" y="499640"/>
            <a:ext cx="863600" cy="24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84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E203C6-37F1-49F4-92D9-3DFA856A7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80" y="0"/>
            <a:ext cx="794512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44144-7D8B-4878-A03B-0B063502EFA7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1:1 </a:t>
            </a:r>
            <a:r>
              <a:rPr lang="ko-KR" altLang="en-US" dirty="0"/>
              <a:t>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7A1ED-BCE3-4BB7-BADD-AF5924F717E1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401936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7038400" y="1039872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경매장 기능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실시간 입찰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383-9264-46D1-A39A-1E9DC68B2789}"/>
              </a:ext>
            </a:extLst>
          </p:cNvPr>
          <p:cNvSpPr txBox="1"/>
          <p:nvPr/>
        </p:nvSpPr>
        <p:spPr>
          <a:xfrm>
            <a:off x="1054235" y="49964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1054235" y="1039872"/>
            <a:ext cx="557556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u="sng" dirty="0"/>
              <a:t>회원정보 관리 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휴대폰인증를</a:t>
            </a:r>
            <a:r>
              <a:rPr lang="ko-KR" altLang="en-US" dirty="0"/>
              <a:t> 이용한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회원가입 </a:t>
            </a:r>
            <a:r>
              <a:rPr lang="en-US" altLang="ko-KR" dirty="0"/>
              <a:t>(</a:t>
            </a:r>
            <a:r>
              <a:rPr lang="ko-KR" altLang="en-US" dirty="0"/>
              <a:t>휴대폰 인증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- </a:t>
            </a:r>
            <a:r>
              <a:rPr lang="ko-KR" altLang="en-US" dirty="0" err="1"/>
              <a:t>소셜사이트</a:t>
            </a:r>
            <a:r>
              <a:rPr lang="ko-KR" altLang="en-US" dirty="0"/>
              <a:t> 연동한 회원가입</a:t>
            </a:r>
            <a:r>
              <a:rPr lang="en-US" altLang="ko-KR" dirty="0"/>
              <a:t>(</a:t>
            </a:r>
            <a:r>
              <a:rPr lang="ko-KR" altLang="en-US" dirty="0" err="1"/>
              <a:t>소셜어카운트</a:t>
            </a:r>
            <a:r>
              <a:rPr lang="ko-KR" altLang="en-US" dirty="0"/>
              <a:t>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결제수단 관리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  <a:p>
            <a:r>
              <a:rPr lang="en-US" altLang="ko-KR" u="sng" dirty="0"/>
              <a:t>    - </a:t>
            </a:r>
            <a:r>
              <a:rPr lang="ko-KR" altLang="en-US" u="sng" dirty="0" err="1"/>
              <a:t>배송지</a:t>
            </a:r>
            <a:r>
              <a:rPr lang="ko-KR" altLang="en-US" u="sng" dirty="0"/>
              <a:t> 관리</a:t>
            </a:r>
            <a:r>
              <a:rPr lang="en-US" altLang="ko-KR" u="sng" dirty="0"/>
              <a:t>(</a:t>
            </a:r>
            <a:r>
              <a:rPr lang="ko-KR" altLang="en-US" u="sng" dirty="0"/>
              <a:t>지도 </a:t>
            </a:r>
            <a:r>
              <a:rPr lang="en-US" altLang="ko-KR" u="sng" dirty="0"/>
              <a:t>API) </a:t>
            </a:r>
          </a:p>
          <a:p>
            <a:r>
              <a:rPr lang="en-US" altLang="ko-KR" u="sng" dirty="0"/>
              <a:t>    - </a:t>
            </a:r>
            <a:r>
              <a:rPr lang="ko-KR" altLang="en-US" u="sng" dirty="0"/>
              <a:t>주문내역 조회</a:t>
            </a:r>
            <a:r>
              <a:rPr lang="en-US" altLang="ko-KR" u="sng" dirty="0"/>
              <a:t>(</a:t>
            </a:r>
            <a:r>
              <a:rPr lang="ko-KR" altLang="en-US" u="sng" dirty="0"/>
              <a:t>캘린더 </a:t>
            </a:r>
            <a:r>
              <a:rPr lang="en-US" altLang="ko-KR" u="sng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u="sng" dirty="0"/>
              <a:t>경매장</a:t>
            </a:r>
            <a:r>
              <a:rPr lang="en-US" altLang="ko-KR" u="sng" dirty="0"/>
              <a:t>&amp;</a:t>
            </a:r>
            <a:r>
              <a:rPr lang="ko-KR" altLang="en-US" u="sng" dirty="0"/>
              <a:t>쇼핑몰 공통기능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/>
              <a:t>언어선택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통합검색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앵커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무한스크롤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상품평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판매자의 다른 판매물품 조회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AE42E-7C1D-462C-815E-620CA58DA468}"/>
              </a:ext>
            </a:extLst>
          </p:cNvPr>
          <p:cNvSpPr txBox="1"/>
          <p:nvPr/>
        </p:nvSpPr>
        <p:spPr>
          <a:xfrm>
            <a:off x="6896160" y="2517199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문의하기</a:t>
            </a:r>
            <a:endParaRPr lang="en-US" altLang="ko-KR" dirty="0"/>
          </a:p>
          <a:p>
            <a:r>
              <a:rPr lang="en-US" altLang="ko-KR" dirty="0"/>
              <a:t>  -  1:1</a:t>
            </a:r>
            <a:r>
              <a:rPr lang="ko-KR" altLang="en-US" dirty="0"/>
              <a:t> 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2538572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5262278" y="3167390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THE END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95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F9496C-F760-46AC-A545-5075C5DA3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64" y="1072931"/>
            <a:ext cx="6415495" cy="5736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84FB13-AAB3-449B-B666-2ABC59C33CEC}"/>
              </a:ext>
            </a:extLst>
          </p:cNvPr>
          <p:cNvSpPr/>
          <p:nvPr/>
        </p:nvSpPr>
        <p:spPr>
          <a:xfrm flipV="1">
            <a:off x="4674524" y="5049516"/>
            <a:ext cx="2457796" cy="27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E2648-9DEF-4682-B8F4-775D0195BCC2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84260-3368-48D2-BFBD-4FE2B23E1167}"/>
              </a:ext>
            </a:extLst>
          </p:cNvPr>
          <p:cNvSpPr txBox="1"/>
          <p:nvPr/>
        </p:nvSpPr>
        <p:spPr>
          <a:xfrm>
            <a:off x="302426" y="601620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비밀번호를 이용하여</a:t>
            </a:r>
            <a:r>
              <a:rPr lang="en-US" altLang="ko-KR" dirty="0"/>
              <a:t> </a:t>
            </a:r>
            <a:r>
              <a:rPr lang="ko-KR" altLang="en-US" dirty="0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413586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484219-1822-46A9-8C8B-2A93926D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26" y="1000982"/>
            <a:ext cx="7417147" cy="57267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8CD5-A720-434A-949B-EFB5E1BF303F}"/>
              </a:ext>
            </a:extLst>
          </p:cNvPr>
          <p:cNvSpPr/>
          <p:nvPr/>
        </p:nvSpPr>
        <p:spPr>
          <a:xfrm flipV="1">
            <a:off x="6096000" y="1629323"/>
            <a:ext cx="3708574" cy="34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608C894-408A-4195-B23E-0A05EE4CA525}"/>
              </a:ext>
            </a:extLst>
          </p:cNvPr>
          <p:cNvSpPr/>
          <p:nvPr/>
        </p:nvSpPr>
        <p:spPr>
          <a:xfrm>
            <a:off x="7906173" y="2741310"/>
            <a:ext cx="2097558" cy="943462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F31D2-A021-41DD-8515-75FBA88E8686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DF0E4-3746-41EC-979F-A9A2242AA187}"/>
              </a:ext>
            </a:extLst>
          </p:cNvPr>
          <p:cNvSpPr txBox="1"/>
          <p:nvPr/>
        </p:nvSpPr>
        <p:spPr>
          <a:xfrm>
            <a:off x="302426" y="60162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소셜 사이트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회원관리</a:t>
            </a:r>
          </a:p>
        </p:txBody>
      </p:sp>
    </p:spTree>
    <p:extLst>
      <p:ext uri="{BB962C8B-B14F-4D97-AF65-F5344CB8AC3E}">
        <p14:creationId xmlns:p14="http://schemas.microsoft.com/office/powerpoint/2010/main" val="215551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800B865-B0BC-4940-8A59-5F36C4AC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4" y="1020302"/>
            <a:ext cx="5870260" cy="5865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DECBB-D03D-491F-A1DD-6EA0EEA9CCFD}"/>
              </a:ext>
            </a:extLst>
          </p:cNvPr>
          <p:cNvSpPr/>
          <p:nvPr/>
        </p:nvSpPr>
        <p:spPr>
          <a:xfrm flipV="1">
            <a:off x="2837647" y="2661920"/>
            <a:ext cx="5452913" cy="878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3CCCC-89A3-4CAF-9C46-7AB69F9592BF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8F8BE-40C3-478E-90E6-A69D90DD11F8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D56F8-C793-4660-A8A2-5369E33B2EC4}"/>
              </a:ext>
            </a:extLst>
          </p:cNvPr>
          <p:cNvSpPr txBox="1"/>
          <p:nvPr/>
        </p:nvSpPr>
        <p:spPr>
          <a:xfrm>
            <a:off x="8918105" y="2844225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부가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이달의 포트폴리오 순위</a:t>
            </a:r>
            <a:r>
              <a:rPr lang="en-US" altLang="ko-KR" sz="1600" dirty="0"/>
              <a:t> </a:t>
            </a:r>
            <a:r>
              <a:rPr lang="ko-KR" altLang="en-US" sz="1600" dirty="0"/>
              <a:t>투표</a:t>
            </a:r>
          </a:p>
        </p:txBody>
      </p:sp>
    </p:spTree>
    <p:extLst>
      <p:ext uri="{BB962C8B-B14F-4D97-AF65-F5344CB8AC3E}">
        <p14:creationId xmlns:p14="http://schemas.microsoft.com/office/powerpoint/2010/main" val="352115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2C7010-48C7-44AC-A927-03A12BAF8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41400"/>
            <a:ext cx="5816600" cy="5816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38140D-35BD-45BF-AF0C-2C428A3950B0}"/>
              </a:ext>
            </a:extLst>
          </p:cNvPr>
          <p:cNvSpPr/>
          <p:nvPr/>
        </p:nvSpPr>
        <p:spPr>
          <a:xfrm flipV="1">
            <a:off x="2739746" y="1409030"/>
            <a:ext cx="2472334" cy="236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5218968-1C4E-4BB6-B16C-318E773279AF}"/>
              </a:ext>
            </a:extLst>
          </p:cNvPr>
          <p:cNvSpPr/>
          <p:nvPr/>
        </p:nvSpPr>
        <p:spPr>
          <a:xfrm>
            <a:off x="5612037" y="1409030"/>
            <a:ext cx="1460051" cy="490880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mouseover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FFE18-EA35-4073-9AD6-B8CBD1DC265E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F9F02-5266-4458-9748-F500E43C7595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9C2C6-FC3F-4913-B487-EF8A8385C076}"/>
              </a:ext>
            </a:extLst>
          </p:cNvPr>
          <p:cNvSpPr/>
          <p:nvPr/>
        </p:nvSpPr>
        <p:spPr>
          <a:xfrm flipV="1">
            <a:off x="8104226" y="6509350"/>
            <a:ext cx="379374" cy="34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E4CE83-E047-44A0-A498-079D55CEAB64}"/>
              </a:ext>
            </a:extLst>
          </p:cNvPr>
          <p:cNvSpPr txBox="1"/>
          <p:nvPr/>
        </p:nvSpPr>
        <p:spPr>
          <a:xfrm>
            <a:off x="8918105" y="6098900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부가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앵커 기능 적용</a:t>
            </a:r>
          </a:p>
        </p:txBody>
      </p:sp>
    </p:spTree>
    <p:extLst>
      <p:ext uri="{BB962C8B-B14F-4D97-AF65-F5344CB8AC3E}">
        <p14:creationId xmlns:p14="http://schemas.microsoft.com/office/powerpoint/2010/main" val="175450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8B8E84E-5305-477B-9AF0-1288CFDE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77" y="0"/>
            <a:ext cx="57033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9EBB4-48CA-4CAD-A5A1-FD322A3190E4}"/>
              </a:ext>
            </a:extLst>
          </p:cNvPr>
          <p:cNvSpPr txBox="1"/>
          <p:nvPr/>
        </p:nvSpPr>
        <p:spPr>
          <a:xfrm>
            <a:off x="89762" y="130309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/>
              <a:t>포트폴리오 및 채용정보 관리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D4E40-B61F-43C5-B3D1-C2D8C5C8D017}"/>
              </a:ext>
            </a:extLst>
          </p:cNvPr>
          <p:cNvSpPr txBox="1"/>
          <p:nvPr/>
        </p:nvSpPr>
        <p:spPr>
          <a:xfrm>
            <a:off x="302426" y="60162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게시판 형식으로 구현 </a:t>
            </a:r>
            <a:r>
              <a:rPr lang="en-US" altLang="ko-KR" dirty="0"/>
              <a:t>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6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891</Words>
  <Application>Microsoft Office PowerPoint</Application>
  <PresentationFormat>와이드스크린</PresentationFormat>
  <Paragraphs>199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맑은 고딕</vt:lpstr>
      <vt:lpstr>HY나무B</vt:lpstr>
      <vt:lpstr>Consolas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송율리아</dc:creator>
  <cp:lastModifiedBy>국대 문</cp:lastModifiedBy>
  <cp:revision>98</cp:revision>
  <dcterms:created xsi:type="dcterms:W3CDTF">2020-03-08T02:19:17Z</dcterms:created>
  <dcterms:modified xsi:type="dcterms:W3CDTF">2020-03-08T19:55:19Z</dcterms:modified>
</cp:coreProperties>
</file>